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28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599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19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79"/>
            <a:ext cx="16459199" cy="1645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199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5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11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2023-01-28T08:48:39Z</dcterms:created>
  <dcterms:modified xsi:type="dcterms:W3CDTF">2023-01-28T07:49:12Z</dcterms:modified>
</cp:coreProperties>
</file>